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2" r:id="rId1"/>
  </p:sldMasterIdLst>
  <p:sldIdLst>
    <p:sldId id="256" r:id="rId2"/>
    <p:sldId id="258" r:id="rId3"/>
    <p:sldId id="260" r:id="rId4"/>
    <p:sldId id="270" r:id="rId5"/>
    <p:sldId id="262" r:id="rId6"/>
    <p:sldId id="268" r:id="rId7"/>
    <p:sldId id="269" r:id="rId8"/>
    <p:sldId id="271" r:id="rId9"/>
    <p:sldId id="273" r:id="rId10"/>
    <p:sldId id="272" r:id="rId11"/>
    <p:sldId id="274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839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633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5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90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64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79521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99718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694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679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32149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773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91B69-5FD3-44EC-8847-5A773B5FB928}" type="datetimeFigureOut">
              <a:rPr lang="sk-SK" smtClean="0"/>
              <a:t>19. 12. 2022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CEB5-6551-4F64-A827-134B174C27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2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3281" y="2925665"/>
            <a:ext cx="10989734" cy="1076069"/>
          </a:xfrm>
        </p:spPr>
        <p:txBody>
          <a:bodyPr>
            <a:noAutofit/>
          </a:bodyPr>
          <a:lstStyle/>
          <a:p>
            <a:r>
              <a:rPr lang="sk-SK" sz="7200" b="1" dirty="0" smtClean="0">
                <a:solidFill>
                  <a:schemeClr val="bg1"/>
                </a:solidFill>
                <a:latin typeface="+mn-lt"/>
              </a:rPr>
              <a:t>Princípy práce HTS</a:t>
            </a:r>
            <a:endParaRPr lang="sk-SK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53879" y="4707084"/>
            <a:ext cx="1892698" cy="594518"/>
          </a:xfrm>
        </p:spPr>
        <p:txBody>
          <a:bodyPr>
            <a:noAutofit/>
          </a:bodyPr>
          <a:lstStyle/>
          <a:p>
            <a:r>
              <a:rPr lang="sk-SK" sz="4000" b="1" dirty="0" smtClean="0">
                <a:solidFill>
                  <a:schemeClr val="bg1"/>
                </a:solidFill>
              </a:rPr>
              <a:t>© HTS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012" y="714013"/>
            <a:ext cx="1864086" cy="186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09800" y="956791"/>
            <a:ext cx="7747000" cy="401006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9.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Naši hráči sú dobrí študenti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09" y="188480"/>
            <a:ext cx="1332298" cy="133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7818" y="919549"/>
            <a:ext cx="11793014" cy="399792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10.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Budujeme hráčom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dobrý charakter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09" y="188480"/>
            <a:ext cx="1332298" cy="133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9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50786" y="774650"/>
            <a:ext cx="7349067" cy="368035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1.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Pracujeme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v </a:t>
            </a:r>
            <a:r>
              <a:rPr lang="sk-SK" sz="6000" b="1" dirty="0" err="1" smtClean="0">
                <a:solidFill>
                  <a:schemeClr val="bg1"/>
                </a:solidFill>
                <a:latin typeface="+mn-lt"/>
              </a:rPr>
              <a:t>mikrotímoch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497" y="199014"/>
            <a:ext cx="1390796" cy="13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80071" y="1095887"/>
            <a:ext cx="7862839" cy="210823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2. </a:t>
            </a:r>
            <a:r>
              <a:rPr lang="sk-SK" sz="4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Dôsledná komunikácia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09" y="188480"/>
            <a:ext cx="1332298" cy="1332298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1675684" y="3635712"/>
            <a:ext cx="8943825" cy="217484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Zástupný symbol obsahu 2"/>
          <p:cNvSpPr txBox="1">
            <a:spLocks/>
          </p:cNvSpPr>
          <p:nvPr/>
        </p:nvSpPr>
        <p:spPr>
          <a:xfrm>
            <a:off x="5156638" y="3371524"/>
            <a:ext cx="1752992" cy="1367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sk-SK" sz="4400" b="1" dirty="0" smtClean="0">
                <a:solidFill>
                  <a:schemeClr val="bg1"/>
                </a:solidFill>
              </a:rPr>
              <a:t>HTS</a:t>
            </a:r>
            <a:endParaRPr lang="sk-SK" sz="4400" b="1" dirty="0" smtClean="0">
              <a:solidFill>
                <a:schemeClr val="bg1"/>
              </a:solidFill>
            </a:endParaRPr>
          </a:p>
        </p:txBody>
      </p:sp>
      <p:sp>
        <p:nvSpPr>
          <p:cNvPr id="35" name="Voľný tvar 34"/>
          <p:cNvSpPr/>
          <p:nvPr/>
        </p:nvSpPr>
        <p:spPr>
          <a:xfrm>
            <a:off x="2904915" y="4826938"/>
            <a:ext cx="6507580" cy="512619"/>
          </a:xfrm>
          <a:custGeom>
            <a:avLst/>
            <a:gdLst>
              <a:gd name="connsiteX0" fmla="*/ 0 w 8348470"/>
              <a:gd name="connsiteY0" fmla="*/ 2853 h 1878456"/>
              <a:gd name="connsiteX1" fmla="*/ 1701800 w 8348470"/>
              <a:gd name="connsiteY1" fmla="*/ 1365986 h 1878456"/>
              <a:gd name="connsiteX2" fmla="*/ 4732867 w 8348470"/>
              <a:gd name="connsiteY2" fmla="*/ 1823186 h 1878456"/>
              <a:gd name="connsiteX3" fmla="*/ 7890933 w 8348470"/>
              <a:gd name="connsiteY3" fmla="*/ 214520 h 1878456"/>
              <a:gd name="connsiteX4" fmla="*/ 8263467 w 8348470"/>
              <a:gd name="connsiteY4" fmla="*/ 62120 h 1878456"/>
              <a:gd name="connsiteX0" fmla="*/ 0 w 8263467"/>
              <a:gd name="connsiteY0" fmla="*/ 0 h 1885467"/>
              <a:gd name="connsiteX1" fmla="*/ 1701800 w 8263467"/>
              <a:gd name="connsiteY1" fmla="*/ 1363133 h 1885467"/>
              <a:gd name="connsiteX2" fmla="*/ 4732867 w 8263467"/>
              <a:gd name="connsiteY2" fmla="*/ 1820333 h 1885467"/>
              <a:gd name="connsiteX3" fmla="*/ 8263467 w 8263467"/>
              <a:gd name="connsiteY3" fmla="*/ 59267 h 1885467"/>
              <a:gd name="connsiteX0" fmla="*/ 0 w 7509934"/>
              <a:gd name="connsiteY0" fmla="*/ 0 h 1873703"/>
              <a:gd name="connsiteX1" fmla="*/ 1701800 w 7509934"/>
              <a:gd name="connsiteY1" fmla="*/ 1363133 h 1873703"/>
              <a:gd name="connsiteX2" fmla="*/ 4732867 w 7509934"/>
              <a:gd name="connsiteY2" fmla="*/ 1820333 h 1873703"/>
              <a:gd name="connsiteX3" fmla="*/ 7509934 w 7509934"/>
              <a:gd name="connsiteY3" fmla="*/ 241423 h 1873703"/>
              <a:gd name="connsiteX0" fmla="*/ 0 w 4732867"/>
              <a:gd name="connsiteY0" fmla="*/ 0 h 1873703"/>
              <a:gd name="connsiteX1" fmla="*/ 1701800 w 4732867"/>
              <a:gd name="connsiteY1" fmla="*/ 1363133 h 1873703"/>
              <a:gd name="connsiteX2" fmla="*/ 4732867 w 4732867"/>
              <a:gd name="connsiteY2" fmla="*/ 1820333 h 1873703"/>
              <a:gd name="connsiteX0" fmla="*/ 0 w 6849534"/>
              <a:gd name="connsiteY0" fmla="*/ 0 h 1403210"/>
              <a:gd name="connsiteX1" fmla="*/ 1701800 w 6849534"/>
              <a:gd name="connsiteY1" fmla="*/ 1363133 h 1403210"/>
              <a:gd name="connsiteX2" fmla="*/ 6849534 w 6849534"/>
              <a:gd name="connsiteY2" fmla="*/ 970273 h 1403210"/>
              <a:gd name="connsiteX0" fmla="*/ 0 w 7226398"/>
              <a:gd name="connsiteY0" fmla="*/ 0 h 1403210"/>
              <a:gd name="connsiteX1" fmla="*/ 1701800 w 7226398"/>
              <a:gd name="connsiteY1" fmla="*/ 1363133 h 1403210"/>
              <a:gd name="connsiteX2" fmla="*/ 6849534 w 7226398"/>
              <a:gd name="connsiteY2" fmla="*/ 970273 h 1403210"/>
              <a:gd name="connsiteX3" fmla="*/ 6833931 w 7226398"/>
              <a:gd name="connsiteY3" fmla="*/ 954878 h 1403210"/>
              <a:gd name="connsiteX0" fmla="*/ 0 w 7842171"/>
              <a:gd name="connsiteY0" fmla="*/ 0 h 1403098"/>
              <a:gd name="connsiteX1" fmla="*/ 1701800 w 7842171"/>
              <a:gd name="connsiteY1" fmla="*/ 1363133 h 1403098"/>
              <a:gd name="connsiteX2" fmla="*/ 6849534 w 7842171"/>
              <a:gd name="connsiteY2" fmla="*/ 970273 h 1403098"/>
              <a:gd name="connsiteX3" fmla="*/ 7841464 w 7842171"/>
              <a:gd name="connsiteY3" fmla="*/ 250542 h 1403098"/>
              <a:gd name="connsiteX0" fmla="*/ 0 w 7841469"/>
              <a:gd name="connsiteY0" fmla="*/ 0 h 1565770"/>
              <a:gd name="connsiteX1" fmla="*/ 1701800 w 7841469"/>
              <a:gd name="connsiteY1" fmla="*/ 1363133 h 1565770"/>
              <a:gd name="connsiteX2" fmla="*/ 5494867 w 7841469"/>
              <a:gd name="connsiteY2" fmla="*/ 1443878 h 1565770"/>
              <a:gd name="connsiteX3" fmla="*/ 7841464 w 7841469"/>
              <a:gd name="connsiteY3" fmla="*/ 250542 h 1565770"/>
              <a:gd name="connsiteX0" fmla="*/ 0 w 7841469"/>
              <a:gd name="connsiteY0" fmla="*/ 0 h 1526456"/>
              <a:gd name="connsiteX1" fmla="*/ 1735666 w 7841469"/>
              <a:gd name="connsiteY1" fmla="*/ 1265983 h 1526456"/>
              <a:gd name="connsiteX2" fmla="*/ 5494867 w 7841469"/>
              <a:gd name="connsiteY2" fmla="*/ 1443878 h 1526456"/>
              <a:gd name="connsiteX3" fmla="*/ 7841464 w 7841469"/>
              <a:gd name="connsiteY3" fmla="*/ 250542 h 1526456"/>
              <a:gd name="connsiteX0" fmla="*/ 0 w 7841470"/>
              <a:gd name="connsiteY0" fmla="*/ 0 h 1490097"/>
              <a:gd name="connsiteX1" fmla="*/ 1735666 w 7841470"/>
              <a:gd name="connsiteY1" fmla="*/ 1265983 h 1490097"/>
              <a:gd name="connsiteX2" fmla="*/ 5511800 w 7841470"/>
              <a:gd name="connsiteY2" fmla="*/ 1395302 h 1490097"/>
              <a:gd name="connsiteX3" fmla="*/ 7841464 w 7841470"/>
              <a:gd name="connsiteY3" fmla="*/ 250542 h 1490097"/>
              <a:gd name="connsiteX0" fmla="*/ 0 w 7206474"/>
              <a:gd name="connsiteY0" fmla="*/ 0 h 1458395"/>
              <a:gd name="connsiteX1" fmla="*/ 1735666 w 7206474"/>
              <a:gd name="connsiteY1" fmla="*/ 1265983 h 1458395"/>
              <a:gd name="connsiteX2" fmla="*/ 5511800 w 7206474"/>
              <a:gd name="connsiteY2" fmla="*/ 1395302 h 1458395"/>
              <a:gd name="connsiteX3" fmla="*/ 7206464 w 7206474"/>
              <a:gd name="connsiteY3" fmla="*/ 687716 h 1458395"/>
              <a:gd name="connsiteX0" fmla="*/ 0 w 6622274"/>
              <a:gd name="connsiteY0" fmla="*/ 0 h 977901"/>
              <a:gd name="connsiteX1" fmla="*/ 1151466 w 6622274"/>
              <a:gd name="connsiteY1" fmla="*/ 804520 h 977901"/>
              <a:gd name="connsiteX2" fmla="*/ 4927600 w 6622274"/>
              <a:gd name="connsiteY2" fmla="*/ 933839 h 977901"/>
              <a:gd name="connsiteX3" fmla="*/ 6622264 w 6622274"/>
              <a:gd name="connsiteY3" fmla="*/ 226253 h 977901"/>
              <a:gd name="connsiteX0" fmla="*/ 0 w 6622272"/>
              <a:gd name="connsiteY0" fmla="*/ 0 h 1028843"/>
              <a:gd name="connsiteX1" fmla="*/ 1151466 w 6622272"/>
              <a:gd name="connsiteY1" fmla="*/ 804520 h 1028843"/>
              <a:gd name="connsiteX2" fmla="*/ 4817533 w 6622272"/>
              <a:gd name="connsiteY2" fmla="*/ 994559 h 1028843"/>
              <a:gd name="connsiteX3" fmla="*/ 6622264 w 6622272"/>
              <a:gd name="connsiteY3" fmla="*/ 226253 h 1028843"/>
              <a:gd name="connsiteX0" fmla="*/ 0 w 6622271"/>
              <a:gd name="connsiteY0" fmla="*/ 0 h 1044381"/>
              <a:gd name="connsiteX1" fmla="*/ 1151466 w 6622271"/>
              <a:gd name="connsiteY1" fmla="*/ 804520 h 1044381"/>
              <a:gd name="connsiteX2" fmla="*/ 1933143 w 6622271"/>
              <a:gd name="connsiteY2" fmla="*/ 950912 h 1044381"/>
              <a:gd name="connsiteX3" fmla="*/ 4817533 w 6622271"/>
              <a:gd name="connsiteY3" fmla="*/ 994559 h 1044381"/>
              <a:gd name="connsiteX4" fmla="*/ 6622264 w 6622271"/>
              <a:gd name="connsiteY4" fmla="*/ 226253 h 1044381"/>
              <a:gd name="connsiteX0" fmla="*/ 0 w 6622270"/>
              <a:gd name="connsiteY0" fmla="*/ 0 h 1071874"/>
              <a:gd name="connsiteX1" fmla="*/ 1151466 w 6622270"/>
              <a:gd name="connsiteY1" fmla="*/ 804520 h 1071874"/>
              <a:gd name="connsiteX2" fmla="*/ 3186209 w 6622270"/>
              <a:gd name="connsiteY2" fmla="*/ 1023774 h 1071874"/>
              <a:gd name="connsiteX3" fmla="*/ 4817533 w 6622270"/>
              <a:gd name="connsiteY3" fmla="*/ 994559 h 1071874"/>
              <a:gd name="connsiteX4" fmla="*/ 6622264 w 6622270"/>
              <a:gd name="connsiteY4" fmla="*/ 226253 h 1071874"/>
              <a:gd name="connsiteX0" fmla="*/ 0 w 6622270"/>
              <a:gd name="connsiteY0" fmla="*/ 0 h 1034384"/>
              <a:gd name="connsiteX1" fmla="*/ 1151466 w 6622270"/>
              <a:gd name="connsiteY1" fmla="*/ 804520 h 1034384"/>
              <a:gd name="connsiteX2" fmla="*/ 3186209 w 6622270"/>
              <a:gd name="connsiteY2" fmla="*/ 1023774 h 1034384"/>
              <a:gd name="connsiteX3" fmla="*/ 4809067 w 6622270"/>
              <a:gd name="connsiteY3" fmla="*/ 885266 h 1034384"/>
              <a:gd name="connsiteX4" fmla="*/ 6622264 w 6622270"/>
              <a:gd name="connsiteY4" fmla="*/ 226253 h 1034384"/>
              <a:gd name="connsiteX0" fmla="*/ 0 w 6486804"/>
              <a:gd name="connsiteY0" fmla="*/ 0 h 1038037"/>
              <a:gd name="connsiteX1" fmla="*/ 1151466 w 6486804"/>
              <a:gd name="connsiteY1" fmla="*/ 804520 h 1038037"/>
              <a:gd name="connsiteX2" fmla="*/ 3186209 w 6486804"/>
              <a:gd name="connsiteY2" fmla="*/ 1023774 h 1038037"/>
              <a:gd name="connsiteX3" fmla="*/ 4809067 w 6486804"/>
              <a:gd name="connsiteY3" fmla="*/ 885266 h 1038037"/>
              <a:gd name="connsiteX4" fmla="*/ 6486798 w 6486804"/>
              <a:gd name="connsiteY4" fmla="*/ 68385 h 1038037"/>
              <a:gd name="connsiteX0" fmla="*/ 0 w 6486798"/>
              <a:gd name="connsiteY0" fmla="*/ 0 h 1029836"/>
              <a:gd name="connsiteX1" fmla="*/ 1151466 w 6486798"/>
              <a:gd name="connsiteY1" fmla="*/ 804520 h 1029836"/>
              <a:gd name="connsiteX2" fmla="*/ 3186209 w 6486798"/>
              <a:gd name="connsiteY2" fmla="*/ 1023774 h 1029836"/>
              <a:gd name="connsiteX3" fmla="*/ 4809067 w 6486798"/>
              <a:gd name="connsiteY3" fmla="*/ 885266 h 1029836"/>
              <a:gd name="connsiteX4" fmla="*/ 5523010 w 6486798"/>
              <a:gd name="connsiteY4" fmla="*/ 598743 h 1029836"/>
              <a:gd name="connsiteX5" fmla="*/ 6486798 w 6486798"/>
              <a:gd name="connsiteY5" fmla="*/ 68385 h 1029836"/>
              <a:gd name="connsiteX0" fmla="*/ 0 w 6486798"/>
              <a:gd name="connsiteY0" fmla="*/ 0 h 1038037"/>
              <a:gd name="connsiteX1" fmla="*/ 1151466 w 6486798"/>
              <a:gd name="connsiteY1" fmla="*/ 804520 h 1038037"/>
              <a:gd name="connsiteX2" fmla="*/ 3186209 w 6486798"/>
              <a:gd name="connsiteY2" fmla="*/ 1023774 h 1038037"/>
              <a:gd name="connsiteX3" fmla="*/ 4809067 w 6486798"/>
              <a:gd name="connsiteY3" fmla="*/ 885266 h 1038037"/>
              <a:gd name="connsiteX4" fmla="*/ 6486798 w 6486798"/>
              <a:gd name="connsiteY4" fmla="*/ 68385 h 1038037"/>
              <a:gd name="connsiteX0" fmla="*/ 0 w 6486798"/>
              <a:gd name="connsiteY0" fmla="*/ 0 h 1017496"/>
              <a:gd name="connsiteX1" fmla="*/ 1151466 w 6486798"/>
              <a:gd name="connsiteY1" fmla="*/ 804520 h 1017496"/>
              <a:gd name="connsiteX2" fmla="*/ 3206991 w 6486798"/>
              <a:gd name="connsiteY2" fmla="*/ 998249 h 1017496"/>
              <a:gd name="connsiteX3" fmla="*/ 4809067 w 6486798"/>
              <a:gd name="connsiteY3" fmla="*/ 885266 h 1017496"/>
              <a:gd name="connsiteX4" fmla="*/ 6486798 w 6486798"/>
              <a:gd name="connsiteY4" fmla="*/ 68385 h 1017496"/>
              <a:gd name="connsiteX0" fmla="*/ 0 w 6486798"/>
              <a:gd name="connsiteY0" fmla="*/ 0 h 1008240"/>
              <a:gd name="connsiteX1" fmla="*/ 1151466 w 6486798"/>
              <a:gd name="connsiteY1" fmla="*/ 804520 h 1008240"/>
              <a:gd name="connsiteX2" fmla="*/ 3206991 w 6486798"/>
              <a:gd name="connsiteY2" fmla="*/ 998249 h 1008240"/>
              <a:gd name="connsiteX3" fmla="*/ 4798676 w 6486798"/>
              <a:gd name="connsiteY3" fmla="*/ 834216 h 1008240"/>
              <a:gd name="connsiteX4" fmla="*/ 6486798 w 6486798"/>
              <a:gd name="connsiteY4" fmla="*/ 68385 h 1008240"/>
              <a:gd name="connsiteX0" fmla="*/ 0 w 6486798"/>
              <a:gd name="connsiteY0" fmla="*/ 0 h 1003440"/>
              <a:gd name="connsiteX1" fmla="*/ 1151466 w 6486798"/>
              <a:gd name="connsiteY1" fmla="*/ 804520 h 1003440"/>
              <a:gd name="connsiteX2" fmla="*/ 3206991 w 6486798"/>
              <a:gd name="connsiteY2" fmla="*/ 998249 h 1003440"/>
              <a:gd name="connsiteX3" fmla="*/ 4809067 w 6486798"/>
              <a:gd name="connsiteY3" fmla="*/ 757640 h 1003440"/>
              <a:gd name="connsiteX4" fmla="*/ 6486798 w 6486798"/>
              <a:gd name="connsiteY4" fmla="*/ 68385 h 1003440"/>
              <a:gd name="connsiteX0" fmla="*/ 0 w 6382889"/>
              <a:gd name="connsiteY0" fmla="*/ 0 h 1003735"/>
              <a:gd name="connsiteX1" fmla="*/ 1151466 w 6382889"/>
              <a:gd name="connsiteY1" fmla="*/ 804520 h 1003735"/>
              <a:gd name="connsiteX2" fmla="*/ 3206991 w 6382889"/>
              <a:gd name="connsiteY2" fmla="*/ 998249 h 1003735"/>
              <a:gd name="connsiteX3" fmla="*/ 4809067 w 6382889"/>
              <a:gd name="connsiteY3" fmla="*/ 757640 h 1003735"/>
              <a:gd name="connsiteX4" fmla="*/ 6382889 w 6382889"/>
              <a:gd name="connsiteY4" fmla="*/ 17335 h 1003735"/>
              <a:gd name="connsiteX0" fmla="*/ 0 w 6507580"/>
              <a:gd name="connsiteY0" fmla="*/ 0 h 1002821"/>
              <a:gd name="connsiteX1" fmla="*/ 1151466 w 6507580"/>
              <a:gd name="connsiteY1" fmla="*/ 804520 h 1002821"/>
              <a:gd name="connsiteX2" fmla="*/ 3206991 w 6507580"/>
              <a:gd name="connsiteY2" fmla="*/ 998249 h 1002821"/>
              <a:gd name="connsiteX3" fmla="*/ 4809067 w 6507580"/>
              <a:gd name="connsiteY3" fmla="*/ 757640 h 1002821"/>
              <a:gd name="connsiteX4" fmla="*/ 6507580 w 6507580"/>
              <a:gd name="connsiteY4" fmla="*/ 196010 h 100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7580" h="1002821">
                <a:moveTo>
                  <a:pt x="0" y="0"/>
                </a:moveTo>
                <a:cubicBezTo>
                  <a:pt x="456494" y="529872"/>
                  <a:pt x="616968" y="638145"/>
                  <a:pt x="1151466" y="804520"/>
                </a:cubicBezTo>
                <a:cubicBezTo>
                  <a:pt x="1685965" y="970895"/>
                  <a:pt x="2595980" y="966576"/>
                  <a:pt x="3206991" y="998249"/>
                </a:cubicBezTo>
                <a:cubicBezTo>
                  <a:pt x="3818002" y="1029922"/>
                  <a:pt x="4258969" y="891346"/>
                  <a:pt x="4809067" y="757640"/>
                </a:cubicBezTo>
                <a:cubicBezTo>
                  <a:pt x="5359165" y="623934"/>
                  <a:pt x="6158053" y="366194"/>
                  <a:pt x="6507580" y="19601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000"/>
          </a:p>
        </p:txBody>
      </p:sp>
      <p:grpSp>
        <p:nvGrpSpPr>
          <p:cNvPr id="13" name="Skupina 12"/>
          <p:cNvGrpSpPr/>
          <p:nvPr/>
        </p:nvGrpSpPr>
        <p:grpSpPr>
          <a:xfrm>
            <a:off x="2080071" y="4372295"/>
            <a:ext cx="1524000" cy="705344"/>
            <a:chOff x="4588933" y="3279990"/>
            <a:chExt cx="1524000" cy="919477"/>
          </a:xfrm>
        </p:grpSpPr>
        <p:sp>
          <p:nvSpPr>
            <p:cNvPr id="14" name="Ovál 13"/>
            <p:cNvSpPr/>
            <p:nvPr/>
          </p:nvSpPr>
          <p:spPr>
            <a:xfrm>
              <a:off x="4588933" y="3361266"/>
              <a:ext cx="1524000" cy="83820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Zástupný symbol obsahu 2"/>
            <p:cNvSpPr txBox="1">
              <a:spLocks/>
            </p:cNvSpPr>
            <p:nvPr/>
          </p:nvSpPr>
          <p:spPr>
            <a:xfrm>
              <a:off x="4673600" y="3279990"/>
              <a:ext cx="1377461" cy="57924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200000"/>
                </a:lnSpc>
                <a:buFont typeface="Arial" panose="020B0604020202020204" pitchFamily="34" charset="0"/>
                <a:buNone/>
              </a:pPr>
              <a:r>
                <a:rPr lang="sk-SK" sz="2000" b="1" dirty="0" err="1" smtClean="0">
                  <a:solidFill>
                    <a:schemeClr val="bg1"/>
                  </a:solidFill>
                </a:rPr>
                <a:t>Mikrotím</a:t>
              </a:r>
              <a:endParaRPr lang="sk-SK" sz="20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3546351" y="4789559"/>
            <a:ext cx="1524000" cy="715735"/>
            <a:chOff x="4588933" y="3266444"/>
            <a:chExt cx="1524000" cy="933023"/>
          </a:xfrm>
        </p:grpSpPr>
        <p:sp>
          <p:nvSpPr>
            <p:cNvPr id="23" name="Ovál 22"/>
            <p:cNvSpPr/>
            <p:nvPr/>
          </p:nvSpPr>
          <p:spPr>
            <a:xfrm>
              <a:off x="4588933" y="3361266"/>
              <a:ext cx="1524000" cy="83820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Zástupný symbol obsahu 2"/>
            <p:cNvSpPr txBox="1">
              <a:spLocks/>
            </p:cNvSpPr>
            <p:nvPr/>
          </p:nvSpPr>
          <p:spPr>
            <a:xfrm>
              <a:off x="4673600" y="3266444"/>
              <a:ext cx="1377461" cy="57924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200000"/>
                </a:lnSpc>
                <a:buFont typeface="Arial" panose="020B0604020202020204" pitchFamily="34" charset="0"/>
                <a:buNone/>
              </a:pPr>
              <a:r>
                <a:rPr lang="sk-SK" sz="2000" b="1" dirty="0" err="1">
                  <a:solidFill>
                    <a:schemeClr val="bg1"/>
                  </a:solidFill>
                </a:rPr>
                <a:t>Mikrotím</a:t>
              </a:r>
              <a:r>
                <a:rPr lang="sk-SK" sz="2000" b="1" dirty="0">
                  <a:solidFill>
                    <a:schemeClr val="bg1"/>
                  </a:solidFill>
                </a:rPr>
                <a:t> </a:t>
              </a:r>
              <a:br>
                <a:rPr lang="sk-SK" sz="2000" b="1" dirty="0">
                  <a:solidFill>
                    <a:schemeClr val="bg1"/>
                  </a:solidFill>
                </a:rPr>
              </a:br>
              <a:endParaRPr lang="sk-SK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Ovál 19"/>
          <p:cNvSpPr/>
          <p:nvPr/>
        </p:nvSpPr>
        <p:spPr>
          <a:xfrm>
            <a:off x="5287438" y="4963967"/>
            <a:ext cx="1524000" cy="6429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ástupný symbol obsahu 2"/>
          <p:cNvSpPr txBox="1">
            <a:spLocks/>
          </p:cNvSpPr>
          <p:nvPr/>
        </p:nvSpPr>
        <p:spPr>
          <a:xfrm>
            <a:off x="5344404" y="4860057"/>
            <a:ext cx="1377461" cy="4443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sk-SK" sz="2000" b="1" dirty="0" err="1">
                <a:solidFill>
                  <a:schemeClr val="bg1"/>
                </a:solidFill>
              </a:rPr>
              <a:t>Mikrotím</a:t>
            </a:r>
            <a:r>
              <a:rPr lang="sk-SK" sz="2000" b="1" dirty="0">
                <a:solidFill>
                  <a:schemeClr val="bg1"/>
                </a:solidFill>
              </a:rPr>
              <a:t> </a:t>
            </a:r>
            <a:br>
              <a:rPr lang="sk-SK" sz="2000" b="1" dirty="0">
                <a:solidFill>
                  <a:schemeClr val="bg1"/>
                </a:solidFill>
              </a:rPr>
            </a:br>
            <a:endParaRPr lang="sk-SK" sz="2000" b="1" dirty="0">
              <a:solidFill>
                <a:schemeClr val="bg1"/>
              </a:solidFill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7122911" y="4723133"/>
            <a:ext cx="1581465" cy="741790"/>
            <a:chOff x="4588933" y="3240351"/>
            <a:chExt cx="1524000" cy="959116"/>
          </a:xfrm>
        </p:grpSpPr>
        <p:sp>
          <p:nvSpPr>
            <p:cNvPr id="26" name="Ovál 25"/>
            <p:cNvSpPr/>
            <p:nvPr/>
          </p:nvSpPr>
          <p:spPr>
            <a:xfrm>
              <a:off x="4588933" y="3361266"/>
              <a:ext cx="1524000" cy="83820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7" name="Zástupný symbol obsahu 2"/>
            <p:cNvSpPr txBox="1">
              <a:spLocks/>
            </p:cNvSpPr>
            <p:nvPr/>
          </p:nvSpPr>
          <p:spPr>
            <a:xfrm>
              <a:off x="4726310" y="3240351"/>
              <a:ext cx="1377461" cy="57924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200000"/>
                </a:lnSpc>
                <a:buFont typeface="Arial" panose="020B0604020202020204" pitchFamily="34" charset="0"/>
                <a:buNone/>
              </a:pPr>
              <a:r>
                <a:rPr lang="sk-SK" sz="2000" b="1" dirty="0" err="1" smtClean="0">
                  <a:solidFill>
                    <a:schemeClr val="bg1"/>
                  </a:solidFill>
                </a:rPr>
                <a:t>Mikrotím</a:t>
              </a:r>
              <a:r>
                <a:rPr lang="sk-SK" sz="2000" b="1" dirty="0" smtClean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8793949" y="4348118"/>
            <a:ext cx="1524000" cy="726126"/>
            <a:chOff x="4630497" y="3307082"/>
            <a:chExt cx="1524000" cy="946567"/>
          </a:xfrm>
        </p:grpSpPr>
        <p:sp>
          <p:nvSpPr>
            <p:cNvPr id="31" name="Ovál 30"/>
            <p:cNvSpPr/>
            <p:nvPr/>
          </p:nvSpPr>
          <p:spPr>
            <a:xfrm>
              <a:off x="4630497" y="3415448"/>
              <a:ext cx="1524000" cy="83820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Zástupný symbol obsahu 2"/>
            <p:cNvSpPr txBox="1">
              <a:spLocks/>
            </p:cNvSpPr>
            <p:nvPr/>
          </p:nvSpPr>
          <p:spPr>
            <a:xfrm>
              <a:off x="4704773" y="3307082"/>
              <a:ext cx="1377461" cy="57924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200000"/>
                </a:lnSpc>
                <a:buFont typeface="Arial" panose="020B0604020202020204" pitchFamily="34" charset="0"/>
                <a:buNone/>
              </a:pPr>
              <a:r>
                <a:rPr lang="sk-SK" sz="2000" b="1" dirty="0" err="1" smtClean="0">
                  <a:solidFill>
                    <a:schemeClr val="bg1"/>
                  </a:solidFill>
                </a:rPr>
                <a:t>Mikrotím</a:t>
              </a:r>
              <a:endParaRPr lang="sk-SK" sz="2000" b="1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57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36743" y="1002995"/>
            <a:ext cx="9254068" cy="394153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3. </a:t>
            </a:r>
            <a:r>
              <a:rPr lang="sk-SK" sz="60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6000" b="1" dirty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Hráčov učíme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pomáhať si navzájom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575" y="172639"/>
            <a:ext cx="1351362" cy="135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97852" y="1437312"/>
            <a:ext cx="9074247" cy="301615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4.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Podporujeme u hráčov samostatné myslenie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099" y="234611"/>
            <a:ext cx="1369437" cy="136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6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57200" y="1253824"/>
            <a:ext cx="10310334" cy="326737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5.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Hráčov učíme sebapoznaniu, uvedomelosti a zodpovednosti 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138" y="230029"/>
            <a:ext cx="1328594" cy="132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5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35953" y="1168400"/>
            <a:ext cx="9478048" cy="357293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6.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Hráčov učíme 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správne vzorce správania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420" y="191497"/>
            <a:ext cx="1332040" cy="133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67710" y="1520778"/>
            <a:ext cx="9021233" cy="285928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7.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Je samozrejmé trénovať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aj mimo plán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09" y="188480"/>
            <a:ext cx="1332298" cy="133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43100" y="1647416"/>
            <a:ext cx="8126822" cy="268559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8.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Neustále sa v tenise </a:t>
            </a:r>
            <a:br>
              <a:rPr lang="sk-SK" sz="60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6000" b="1" dirty="0" smtClean="0">
                <a:solidFill>
                  <a:schemeClr val="bg1"/>
                </a:solidFill>
                <a:latin typeface="+mn-lt"/>
              </a:rPr>
              <a:t>vzdelávame</a:t>
            </a:r>
            <a:endParaRPr lang="sk-SK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09" y="188480"/>
            <a:ext cx="1332298" cy="133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31</Words>
  <Application>Microsoft Office PowerPoint</Application>
  <PresentationFormat>Širokouhlá</PresentationFormat>
  <Paragraphs>18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Motív Office</vt:lpstr>
      <vt:lpstr>Princípy práce HTS</vt:lpstr>
      <vt:lpstr>1.  Pracujeme  v mikrotímoch</vt:lpstr>
      <vt:lpstr>2.  Dôsledná komunikácia</vt:lpstr>
      <vt:lpstr>3.  Hráčov učíme  pomáhať si navzájom</vt:lpstr>
      <vt:lpstr>4.  Podporujeme u hráčov samostatné myslenie</vt:lpstr>
      <vt:lpstr>5. Hráčov učíme sebapoznaniu, uvedomelosti a zodpovednosti </vt:lpstr>
      <vt:lpstr>6.  Hráčov učíme   správne vzorce správania</vt:lpstr>
      <vt:lpstr>7.  Je samozrejmé trénovať  aj mimo plán</vt:lpstr>
      <vt:lpstr>8.  Neustále sa v tenise  vzdelávame</vt:lpstr>
      <vt:lpstr>9.  Naši hráči sú dobrí študenti</vt:lpstr>
      <vt:lpstr>10.  Budujeme hráčom dobrý charakter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 pre rodičov HTS</dc:title>
  <dc:creator>Tomas Gursky</dc:creator>
  <cp:lastModifiedBy>Tomas Gursky</cp:lastModifiedBy>
  <cp:revision>105</cp:revision>
  <dcterms:created xsi:type="dcterms:W3CDTF">2022-07-20T08:13:26Z</dcterms:created>
  <dcterms:modified xsi:type="dcterms:W3CDTF">2022-12-19T13:27:53Z</dcterms:modified>
</cp:coreProperties>
</file>